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87B5B9-F9D9-40FC-B2DD-CBEA2E63584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0A99955-F78A-4286-B6C0-E2E924D9038F}">
      <dgm:prSet phldrT="[Szöveg]"/>
      <dgm:spPr/>
      <dgm:t>
        <a:bodyPr/>
        <a:lstStyle/>
        <a:p>
          <a:r>
            <a:rPr lang="hu-HU" dirty="0"/>
            <a:t>Gyártósor</a:t>
          </a:r>
        </a:p>
      </dgm:t>
    </dgm:pt>
    <dgm:pt modelId="{95E1B8C6-6B6A-4697-972D-985249F16341}" type="parTrans" cxnId="{21D6376B-1ACC-430C-9195-04309FA4CFC0}">
      <dgm:prSet/>
      <dgm:spPr/>
      <dgm:t>
        <a:bodyPr/>
        <a:lstStyle/>
        <a:p>
          <a:endParaRPr lang="hu-HU"/>
        </a:p>
      </dgm:t>
    </dgm:pt>
    <dgm:pt modelId="{D51B45D8-3BFE-4754-B07A-D140F9BD1937}" type="sibTrans" cxnId="{21D6376B-1ACC-430C-9195-04309FA4CFC0}">
      <dgm:prSet/>
      <dgm:spPr/>
      <dgm:t>
        <a:bodyPr/>
        <a:lstStyle/>
        <a:p>
          <a:endParaRPr lang="hu-HU"/>
        </a:p>
      </dgm:t>
    </dgm:pt>
    <dgm:pt modelId="{CAA30D48-AE55-4CCD-A7CB-081C3DD82E97}">
      <dgm:prSet phldrT="[Szöveg]"/>
      <dgm:spPr/>
      <dgm:t>
        <a:bodyPr/>
        <a:lstStyle/>
        <a:p>
          <a:r>
            <a:rPr lang="hu-HU" dirty="0"/>
            <a:t>Gépek</a:t>
          </a:r>
        </a:p>
      </dgm:t>
    </dgm:pt>
    <dgm:pt modelId="{84EA689C-90D0-4134-AFFC-2FB5BBBF50F5}" type="parTrans" cxnId="{CE0AE182-E366-4871-9CD8-E71F78453FD6}">
      <dgm:prSet/>
      <dgm:spPr/>
      <dgm:t>
        <a:bodyPr/>
        <a:lstStyle/>
        <a:p>
          <a:endParaRPr lang="hu-HU"/>
        </a:p>
      </dgm:t>
    </dgm:pt>
    <dgm:pt modelId="{BA1DE35E-9AB2-4834-9F28-E5DA58168961}" type="sibTrans" cxnId="{CE0AE182-E366-4871-9CD8-E71F78453FD6}">
      <dgm:prSet/>
      <dgm:spPr/>
      <dgm:t>
        <a:bodyPr/>
        <a:lstStyle/>
        <a:p>
          <a:endParaRPr lang="hu-HU"/>
        </a:p>
      </dgm:t>
    </dgm:pt>
    <dgm:pt modelId="{E0DBA96B-4726-43E3-895D-8CAE37514287}">
      <dgm:prSet phldrT="[Szöveg]"/>
      <dgm:spPr/>
      <dgm:t>
        <a:bodyPr/>
        <a:lstStyle/>
        <a:p>
          <a:r>
            <a:rPr lang="hu-HU" dirty="0"/>
            <a:t>Szerelés</a:t>
          </a:r>
        </a:p>
      </dgm:t>
    </dgm:pt>
    <dgm:pt modelId="{05CD90D8-F4C2-48C7-BC99-8EB2D8A7CE49}" type="parTrans" cxnId="{C244796D-406D-4EC7-9DE8-AC8676E5A2F1}">
      <dgm:prSet/>
      <dgm:spPr/>
      <dgm:t>
        <a:bodyPr/>
        <a:lstStyle/>
        <a:p>
          <a:endParaRPr lang="hu-HU"/>
        </a:p>
      </dgm:t>
    </dgm:pt>
    <dgm:pt modelId="{9DD61000-626C-4EC1-B98F-B1E079471870}" type="sibTrans" cxnId="{C244796D-406D-4EC7-9DE8-AC8676E5A2F1}">
      <dgm:prSet/>
      <dgm:spPr/>
      <dgm:t>
        <a:bodyPr/>
        <a:lstStyle/>
        <a:p>
          <a:endParaRPr lang="hu-HU"/>
        </a:p>
      </dgm:t>
    </dgm:pt>
    <dgm:pt modelId="{668183F6-7223-4A1A-8D44-753619938E32}">
      <dgm:prSet/>
      <dgm:spPr/>
      <dgm:t>
        <a:bodyPr/>
        <a:lstStyle/>
        <a:p>
          <a:r>
            <a:rPr lang="hu-HU" dirty="0"/>
            <a:t>Szoftver</a:t>
          </a:r>
        </a:p>
      </dgm:t>
    </dgm:pt>
    <dgm:pt modelId="{4E79D6A1-25D1-46BB-84B6-9AE2B8C0A248}" type="parTrans" cxnId="{FFED5E03-7024-42B7-B2E5-44FA1D605E1E}">
      <dgm:prSet/>
      <dgm:spPr/>
      <dgm:t>
        <a:bodyPr/>
        <a:lstStyle/>
        <a:p>
          <a:endParaRPr lang="hu-HU"/>
        </a:p>
      </dgm:t>
    </dgm:pt>
    <dgm:pt modelId="{9F4EB583-F14B-4293-8F31-652EE0BBD2AB}" type="sibTrans" cxnId="{FFED5E03-7024-42B7-B2E5-44FA1D605E1E}">
      <dgm:prSet/>
      <dgm:spPr/>
      <dgm:t>
        <a:bodyPr/>
        <a:lstStyle/>
        <a:p>
          <a:endParaRPr lang="hu-HU"/>
        </a:p>
      </dgm:t>
    </dgm:pt>
    <dgm:pt modelId="{659F452C-772F-47CF-AD73-7A2B64592BD6}">
      <dgm:prSet/>
      <dgm:spPr/>
      <dgm:t>
        <a:bodyPr/>
        <a:lstStyle/>
        <a:p>
          <a:r>
            <a:rPr lang="hu-HU" dirty="0"/>
            <a:t>Telepítés</a:t>
          </a:r>
        </a:p>
      </dgm:t>
    </dgm:pt>
    <dgm:pt modelId="{0B7E0A5A-C452-4ABD-A6D2-6F9F0D14F67E}" type="parTrans" cxnId="{8746854F-427C-40A2-A8FD-239B7FBEF36F}">
      <dgm:prSet/>
      <dgm:spPr/>
      <dgm:t>
        <a:bodyPr/>
        <a:lstStyle/>
        <a:p>
          <a:endParaRPr lang="hu-HU"/>
        </a:p>
      </dgm:t>
    </dgm:pt>
    <dgm:pt modelId="{34507DC3-7293-4BCA-9CA7-FB9E71BE83C4}" type="sibTrans" cxnId="{8746854F-427C-40A2-A8FD-239B7FBEF36F}">
      <dgm:prSet/>
      <dgm:spPr/>
      <dgm:t>
        <a:bodyPr/>
        <a:lstStyle/>
        <a:p>
          <a:endParaRPr lang="hu-HU"/>
        </a:p>
      </dgm:t>
    </dgm:pt>
    <dgm:pt modelId="{F6907B76-E1AC-478A-AA45-80EFCE41BB3E}">
      <dgm:prSet/>
      <dgm:spPr/>
      <dgm:t>
        <a:bodyPr/>
        <a:lstStyle/>
        <a:p>
          <a:r>
            <a:rPr lang="hu-HU" dirty="0"/>
            <a:t>Használat</a:t>
          </a:r>
        </a:p>
      </dgm:t>
    </dgm:pt>
    <dgm:pt modelId="{CEA2A593-389A-4F0E-883B-DBB4E89D0CD8}" type="parTrans" cxnId="{FBC92AF6-3F10-4118-8581-6AA259302212}">
      <dgm:prSet/>
      <dgm:spPr/>
      <dgm:t>
        <a:bodyPr/>
        <a:lstStyle/>
        <a:p>
          <a:endParaRPr lang="hu-HU"/>
        </a:p>
      </dgm:t>
    </dgm:pt>
    <dgm:pt modelId="{24FD91FA-305A-414F-B00C-2E191452EEF8}" type="sibTrans" cxnId="{FBC92AF6-3F10-4118-8581-6AA259302212}">
      <dgm:prSet/>
      <dgm:spPr/>
      <dgm:t>
        <a:bodyPr/>
        <a:lstStyle/>
        <a:p>
          <a:endParaRPr lang="hu-HU"/>
        </a:p>
      </dgm:t>
    </dgm:pt>
    <dgm:pt modelId="{5AC2DEA0-55A2-4AEF-BAFE-14AF46F5E996}" type="pres">
      <dgm:prSet presAssocID="{5987B5B9-F9D9-40FC-B2DD-CBEA2E635848}" presName="Name0" presStyleCnt="0">
        <dgm:presLayoutVars>
          <dgm:dir/>
          <dgm:animLvl val="lvl"/>
          <dgm:resizeHandles val="exact"/>
        </dgm:presLayoutVars>
      </dgm:prSet>
      <dgm:spPr/>
    </dgm:pt>
    <dgm:pt modelId="{AD5351A6-7FF0-4F18-A743-8032786E421E}" type="pres">
      <dgm:prSet presAssocID="{C0A99955-F78A-4286-B6C0-E2E924D9038F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082CF826-4976-492E-8728-536DDA27A601}" type="pres">
      <dgm:prSet presAssocID="{D51B45D8-3BFE-4754-B07A-D140F9BD1937}" presName="parTxOnlySpace" presStyleCnt="0"/>
      <dgm:spPr/>
    </dgm:pt>
    <dgm:pt modelId="{E13167F4-0B08-407D-9F7D-C23AA342C7C1}" type="pres">
      <dgm:prSet presAssocID="{CAA30D48-AE55-4CCD-A7CB-081C3DD82E97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D3C07165-CF16-4208-9F57-8ABA2081B890}" type="pres">
      <dgm:prSet presAssocID="{BA1DE35E-9AB2-4834-9F28-E5DA58168961}" presName="parTxOnlySpace" presStyleCnt="0"/>
      <dgm:spPr/>
    </dgm:pt>
    <dgm:pt modelId="{A4F59D9D-F256-4A87-B04C-3BAB3482DE67}" type="pres">
      <dgm:prSet presAssocID="{E0DBA96B-4726-43E3-895D-8CAE37514287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842EF1F0-DEA7-4F09-AC70-8DBCD5066500}" type="pres">
      <dgm:prSet presAssocID="{9DD61000-626C-4EC1-B98F-B1E079471870}" presName="parTxOnlySpace" presStyleCnt="0"/>
      <dgm:spPr/>
    </dgm:pt>
    <dgm:pt modelId="{FA38280A-2A01-4CE4-97CD-BC10853FA30B}" type="pres">
      <dgm:prSet presAssocID="{668183F6-7223-4A1A-8D44-753619938E32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08A7F3A2-4DDB-46AF-A09A-068AE9BA3502}" type="pres">
      <dgm:prSet presAssocID="{9F4EB583-F14B-4293-8F31-652EE0BBD2AB}" presName="parTxOnlySpace" presStyleCnt="0"/>
      <dgm:spPr/>
    </dgm:pt>
    <dgm:pt modelId="{833C1ECD-112B-4A51-8677-37D7F61E7DD6}" type="pres">
      <dgm:prSet presAssocID="{659F452C-772F-47CF-AD73-7A2B64592BD6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4B0DAD5D-6463-4046-A70C-25D0F6E7E72B}" type="pres">
      <dgm:prSet presAssocID="{34507DC3-7293-4BCA-9CA7-FB9E71BE83C4}" presName="parTxOnlySpace" presStyleCnt="0"/>
      <dgm:spPr/>
    </dgm:pt>
    <dgm:pt modelId="{4DA92154-0FE0-4DEC-BAE4-9A6A798F8599}" type="pres">
      <dgm:prSet presAssocID="{F6907B76-E1AC-478A-AA45-80EFCE41BB3E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FFED5E03-7024-42B7-B2E5-44FA1D605E1E}" srcId="{5987B5B9-F9D9-40FC-B2DD-CBEA2E635848}" destId="{668183F6-7223-4A1A-8D44-753619938E32}" srcOrd="3" destOrd="0" parTransId="{4E79D6A1-25D1-46BB-84B6-9AE2B8C0A248}" sibTransId="{9F4EB583-F14B-4293-8F31-652EE0BBD2AB}"/>
    <dgm:cxn modelId="{9AE4A73A-0C0E-489A-90C5-AF6B1B29D6A9}" type="presOf" srcId="{5987B5B9-F9D9-40FC-B2DD-CBEA2E635848}" destId="{5AC2DEA0-55A2-4AEF-BAFE-14AF46F5E996}" srcOrd="0" destOrd="0" presId="urn:microsoft.com/office/officeart/2005/8/layout/chevron1"/>
    <dgm:cxn modelId="{8E95744A-B1A2-4151-A4AA-FD00BD8EEED8}" type="presOf" srcId="{F6907B76-E1AC-478A-AA45-80EFCE41BB3E}" destId="{4DA92154-0FE0-4DEC-BAE4-9A6A798F8599}" srcOrd="0" destOrd="0" presId="urn:microsoft.com/office/officeart/2005/8/layout/chevron1"/>
    <dgm:cxn modelId="{21D6376B-1ACC-430C-9195-04309FA4CFC0}" srcId="{5987B5B9-F9D9-40FC-B2DD-CBEA2E635848}" destId="{C0A99955-F78A-4286-B6C0-E2E924D9038F}" srcOrd="0" destOrd="0" parTransId="{95E1B8C6-6B6A-4697-972D-985249F16341}" sibTransId="{D51B45D8-3BFE-4754-B07A-D140F9BD1937}"/>
    <dgm:cxn modelId="{C244796D-406D-4EC7-9DE8-AC8676E5A2F1}" srcId="{5987B5B9-F9D9-40FC-B2DD-CBEA2E635848}" destId="{E0DBA96B-4726-43E3-895D-8CAE37514287}" srcOrd="2" destOrd="0" parTransId="{05CD90D8-F4C2-48C7-BC99-8EB2D8A7CE49}" sibTransId="{9DD61000-626C-4EC1-B98F-B1E079471870}"/>
    <dgm:cxn modelId="{8746854F-427C-40A2-A8FD-239B7FBEF36F}" srcId="{5987B5B9-F9D9-40FC-B2DD-CBEA2E635848}" destId="{659F452C-772F-47CF-AD73-7A2B64592BD6}" srcOrd="4" destOrd="0" parTransId="{0B7E0A5A-C452-4ABD-A6D2-6F9F0D14F67E}" sibTransId="{34507DC3-7293-4BCA-9CA7-FB9E71BE83C4}"/>
    <dgm:cxn modelId="{CE0AE182-E366-4871-9CD8-E71F78453FD6}" srcId="{5987B5B9-F9D9-40FC-B2DD-CBEA2E635848}" destId="{CAA30D48-AE55-4CCD-A7CB-081C3DD82E97}" srcOrd="1" destOrd="0" parTransId="{84EA689C-90D0-4134-AFFC-2FB5BBBF50F5}" sibTransId="{BA1DE35E-9AB2-4834-9F28-E5DA58168961}"/>
    <dgm:cxn modelId="{87D005BE-C5A5-4836-897B-4A329BD37044}" type="presOf" srcId="{CAA30D48-AE55-4CCD-A7CB-081C3DD82E97}" destId="{E13167F4-0B08-407D-9F7D-C23AA342C7C1}" srcOrd="0" destOrd="0" presId="urn:microsoft.com/office/officeart/2005/8/layout/chevron1"/>
    <dgm:cxn modelId="{7EE3F0CA-44AC-4107-8F6D-3885A36246C5}" type="presOf" srcId="{659F452C-772F-47CF-AD73-7A2B64592BD6}" destId="{833C1ECD-112B-4A51-8677-37D7F61E7DD6}" srcOrd="0" destOrd="0" presId="urn:microsoft.com/office/officeart/2005/8/layout/chevron1"/>
    <dgm:cxn modelId="{D70B3AE0-5A03-4DF3-AD51-860C32DD45F9}" type="presOf" srcId="{668183F6-7223-4A1A-8D44-753619938E32}" destId="{FA38280A-2A01-4CE4-97CD-BC10853FA30B}" srcOrd="0" destOrd="0" presId="urn:microsoft.com/office/officeart/2005/8/layout/chevron1"/>
    <dgm:cxn modelId="{2A7864F1-20A6-4BEC-8708-77D67E87F941}" type="presOf" srcId="{E0DBA96B-4726-43E3-895D-8CAE37514287}" destId="{A4F59D9D-F256-4A87-B04C-3BAB3482DE67}" srcOrd="0" destOrd="0" presId="urn:microsoft.com/office/officeart/2005/8/layout/chevron1"/>
    <dgm:cxn modelId="{FBC92AF6-3F10-4118-8581-6AA259302212}" srcId="{5987B5B9-F9D9-40FC-B2DD-CBEA2E635848}" destId="{F6907B76-E1AC-478A-AA45-80EFCE41BB3E}" srcOrd="5" destOrd="0" parTransId="{CEA2A593-389A-4F0E-883B-DBB4E89D0CD8}" sibTransId="{24FD91FA-305A-414F-B00C-2E191452EEF8}"/>
    <dgm:cxn modelId="{FEB860FB-050B-4AB0-9D4F-4D80553E523B}" type="presOf" srcId="{C0A99955-F78A-4286-B6C0-E2E924D9038F}" destId="{AD5351A6-7FF0-4F18-A743-8032786E421E}" srcOrd="0" destOrd="0" presId="urn:microsoft.com/office/officeart/2005/8/layout/chevron1"/>
    <dgm:cxn modelId="{6528672A-9413-4CEB-A045-1F06184964BC}" type="presParOf" srcId="{5AC2DEA0-55A2-4AEF-BAFE-14AF46F5E996}" destId="{AD5351A6-7FF0-4F18-A743-8032786E421E}" srcOrd="0" destOrd="0" presId="urn:microsoft.com/office/officeart/2005/8/layout/chevron1"/>
    <dgm:cxn modelId="{CEEFC58F-A54F-4C74-8350-748528311164}" type="presParOf" srcId="{5AC2DEA0-55A2-4AEF-BAFE-14AF46F5E996}" destId="{082CF826-4976-492E-8728-536DDA27A601}" srcOrd="1" destOrd="0" presId="urn:microsoft.com/office/officeart/2005/8/layout/chevron1"/>
    <dgm:cxn modelId="{79F771F8-880C-4641-94B0-E8C6272F4F10}" type="presParOf" srcId="{5AC2DEA0-55A2-4AEF-BAFE-14AF46F5E996}" destId="{E13167F4-0B08-407D-9F7D-C23AA342C7C1}" srcOrd="2" destOrd="0" presId="urn:microsoft.com/office/officeart/2005/8/layout/chevron1"/>
    <dgm:cxn modelId="{5259D856-9ABA-4FB7-AC84-B12BAF02DD7E}" type="presParOf" srcId="{5AC2DEA0-55A2-4AEF-BAFE-14AF46F5E996}" destId="{D3C07165-CF16-4208-9F57-8ABA2081B890}" srcOrd="3" destOrd="0" presId="urn:microsoft.com/office/officeart/2005/8/layout/chevron1"/>
    <dgm:cxn modelId="{26C59A65-25EA-441E-818A-4B8AC77A5034}" type="presParOf" srcId="{5AC2DEA0-55A2-4AEF-BAFE-14AF46F5E996}" destId="{A4F59D9D-F256-4A87-B04C-3BAB3482DE67}" srcOrd="4" destOrd="0" presId="urn:microsoft.com/office/officeart/2005/8/layout/chevron1"/>
    <dgm:cxn modelId="{41DC78C7-2AC3-4C7D-A584-818EBE55B1F7}" type="presParOf" srcId="{5AC2DEA0-55A2-4AEF-BAFE-14AF46F5E996}" destId="{842EF1F0-DEA7-4F09-AC70-8DBCD5066500}" srcOrd="5" destOrd="0" presId="urn:microsoft.com/office/officeart/2005/8/layout/chevron1"/>
    <dgm:cxn modelId="{4B12BDE1-2A05-4A53-90F2-31BBF6734BA5}" type="presParOf" srcId="{5AC2DEA0-55A2-4AEF-BAFE-14AF46F5E996}" destId="{FA38280A-2A01-4CE4-97CD-BC10853FA30B}" srcOrd="6" destOrd="0" presId="urn:microsoft.com/office/officeart/2005/8/layout/chevron1"/>
    <dgm:cxn modelId="{69D1A702-99B6-45C9-A171-8CD3D57FAADA}" type="presParOf" srcId="{5AC2DEA0-55A2-4AEF-BAFE-14AF46F5E996}" destId="{08A7F3A2-4DDB-46AF-A09A-068AE9BA3502}" srcOrd="7" destOrd="0" presId="urn:microsoft.com/office/officeart/2005/8/layout/chevron1"/>
    <dgm:cxn modelId="{1AA05D61-C97F-49CD-A15A-704077D683C1}" type="presParOf" srcId="{5AC2DEA0-55A2-4AEF-BAFE-14AF46F5E996}" destId="{833C1ECD-112B-4A51-8677-37D7F61E7DD6}" srcOrd="8" destOrd="0" presId="urn:microsoft.com/office/officeart/2005/8/layout/chevron1"/>
    <dgm:cxn modelId="{5BF5EE40-67C4-4B76-A5AC-8E8DAF03BF0A}" type="presParOf" srcId="{5AC2DEA0-55A2-4AEF-BAFE-14AF46F5E996}" destId="{4B0DAD5D-6463-4046-A70C-25D0F6E7E72B}" srcOrd="9" destOrd="0" presId="urn:microsoft.com/office/officeart/2005/8/layout/chevron1"/>
    <dgm:cxn modelId="{F37C6B36-254A-4F8C-ACE5-1F91A09E8A93}" type="presParOf" srcId="{5AC2DEA0-55A2-4AEF-BAFE-14AF46F5E996}" destId="{4DA92154-0FE0-4DEC-BAE4-9A6A798F8599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5351A6-7FF0-4F18-A743-8032786E421E}">
      <dsp:nvSpPr>
        <dsp:cNvPr id="0" name=""/>
        <dsp:cNvSpPr/>
      </dsp:nvSpPr>
      <dsp:spPr>
        <a:xfrm>
          <a:off x="5637" y="1924806"/>
          <a:ext cx="2097320" cy="8389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Gyártósor</a:t>
          </a:r>
        </a:p>
      </dsp:txBody>
      <dsp:txXfrm>
        <a:off x="425101" y="1924806"/>
        <a:ext cx="1258392" cy="838928"/>
      </dsp:txXfrm>
    </dsp:sp>
    <dsp:sp modelId="{E13167F4-0B08-407D-9F7D-C23AA342C7C1}">
      <dsp:nvSpPr>
        <dsp:cNvPr id="0" name=""/>
        <dsp:cNvSpPr/>
      </dsp:nvSpPr>
      <dsp:spPr>
        <a:xfrm>
          <a:off x="1893226" y="1924806"/>
          <a:ext cx="2097320" cy="8389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Gépek</a:t>
          </a:r>
        </a:p>
      </dsp:txBody>
      <dsp:txXfrm>
        <a:off x="2312690" y="1924806"/>
        <a:ext cx="1258392" cy="838928"/>
      </dsp:txXfrm>
    </dsp:sp>
    <dsp:sp modelId="{A4F59D9D-F256-4A87-B04C-3BAB3482DE67}">
      <dsp:nvSpPr>
        <dsp:cNvPr id="0" name=""/>
        <dsp:cNvSpPr/>
      </dsp:nvSpPr>
      <dsp:spPr>
        <a:xfrm>
          <a:off x="3780815" y="1924806"/>
          <a:ext cx="2097320" cy="8389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Szerelés</a:t>
          </a:r>
        </a:p>
      </dsp:txBody>
      <dsp:txXfrm>
        <a:off x="4200279" y="1924806"/>
        <a:ext cx="1258392" cy="838928"/>
      </dsp:txXfrm>
    </dsp:sp>
    <dsp:sp modelId="{FA38280A-2A01-4CE4-97CD-BC10853FA30B}">
      <dsp:nvSpPr>
        <dsp:cNvPr id="0" name=""/>
        <dsp:cNvSpPr/>
      </dsp:nvSpPr>
      <dsp:spPr>
        <a:xfrm>
          <a:off x="5668403" y="1924806"/>
          <a:ext cx="2097320" cy="8389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Szoftver</a:t>
          </a:r>
        </a:p>
      </dsp:txBody>
      <dsp:txXfrm>
        <a:off x="6087867" y="1924806"/>
        <a:ext cx="1258392" cy="838928"/>
      </dsp:txXfrm>
    </dsp:sp>
    <dsp:sp modelId="{833C1ECD-112B-4A51-8677-37D7F61E7DD6}">
      <dsp:nvSpPr>
        <dsp:cNvPr id="0" name=""/>
        <dsp:cNvSpPr/>
      </dsp:nvSpPr>
      <dsp:spPr>
        <a:xfrm>
          <a:off x="7555992" y="1924806"/>
          <a:ext cx="2097320" cy="8389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Telepítés</a:t>
          </a:r>
        </a:p>
      </dsp:txBody>
      <dsp:txXfrm>
        <a:off x="7975456" y="1924806"/>
        <a:ext cx="1258392" cy="838928"/>
      </dsp:txXfrm>
    </dsp:sp>
    <dsp:sp modelId="{4DA92154-0FE0-4DEC-BAE4-9A6A798F8599}">
      <dsp:nvSpPr>
        <dsp:cNvPr id="0" name=""/>
        <dsp:cNvSpPr/>
      </dsp:nvSpPr>
      <dsp:spPr>
        <a:xfrm>
          <a:off x="9443581" y="1924806"/>
          <a:ext cx="2097320" cy="8389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Használat</a:t>
          </a:r>
        </a:p>
      </dsp:txBody>
      <dsp:txXfrm>
        <a:off x="9863045" y="1924806"/>
        <a:ext cx="1258392" cy="8389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FA753-9928-4287-9F5E-F3C0CA915215}" type="datetimeFigureOut">
              <a:rPr lang="hu-HU" smtClean="0"/>
              <a:t>2022. 02. 14.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DB4B9-AAB4-42F9-B246-1D9889D1B87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1095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EBD3D99-5ED5-4608-90E9-AD944310F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91F3103-F3FC-4E9D-A8AB-3C5DEFA4E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688BCBE-6A60-471E-B4D2-02D339C5E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A3148-3F4B-405F-AFD5-F0F6502C404E}" type="datetime1">
              <a:rPr lang="hu-HU" smtClean="0"/>
              <a:t>2022. 02. 14.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452AEC0-3401-4A60-A849-DFE4AE16A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Készítette: KJ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D918F02-4512-4A94-9A4B-474D4D1C7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1844-C4EC-4FE9-95D2-5CB32DB67C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266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7C23541-5E57-464E-9ECE-2E62A3D24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24A24EB-8F14-4833-A7EB-DCFA9366B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8DD197C-E285-46AF-9F5D-C4AA46D45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A981-5239-42E5-9ABE-C3459AA70B51}" type="datetime1">
              <a:rPr lang="hu-HU" smtClean="0"/>
              <a:t>2022. 02. 14.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7BB5F8C-4705-478D-B655-B21EF0363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Készítette: KJ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52F36F1-4A28-4878-AD74-A23E00010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1844-C4EC-4FE9-95D2-5CB32DB67C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3270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A22F95FD-A43F-46B7-A97C-4CBD21C7DE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B29827F8-BA56-45E8-86EE-C3E332C09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3C5C412-A060-464D-92E7-B49B759CF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14D6-B229-4054-8CBC-9D9045CD2503}" type="datetime1">
              <a:rPr lang="hu-HU" smtClean="0"/>
              <a:t>2022. 02. 14.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D089462-E8D5-464C-977B-A9D1D88D8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Készítette: KJ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DDCC1A5-A8DB-4BD6-B764-DB95862BB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1844-C4EC-4FE9-95D2-5CB32DB67C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8632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8974445-97DF-43FD-A7EF-3713ECC4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1ECE11F-4443-4015-AE41-033E58D45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8A52FD5-102B-4936-822A-2E1164A14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01BDE-3E33-4AB5-8AD2-3E0D29629692}" type="datetime1">
              <a:rPr lang="hu-HU" smtClean="0"/>
              <a:t>2022. 02. 14.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A4925F2-8B46-402F-8C60-DF3CBE7AA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Készítette: KJ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58B5937-A74F-4C67-B89C-D93AD9563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1844-C4EC-4FE9-95D2-5CB32DB67C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0462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55517DD-F181-4F37-8FB0-9A8917D7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4B6FFBA-0C62-4A23-B021-31345B412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EEFCCF5-8713-4431-AD56-59CD1A7FF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C265-BBD6-4784-9235-1BB0D07D9DE8}" type="datetime1">
              <a:rPr lang="hu-HU" smtClean="0"/>
              <a:t>2022. 02. 14.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44A284F-B1E4-41E4-A4A3-74A2855A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Készítette: KJ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0A6B509-1FF9-4456-834B-C39DDBC3F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1844-C4EC-4FE9-95D2-5CB32DB67C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1129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D07E533-A4AB-42CA-A748-3D17BB33D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73826E0-48F3-42CF-A7A5-2131265673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FF3B185F-3B61-439D-A243-A0B16DC7A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79669A6-54C6-4EF2-AFCF-050C15A7C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D4CE-D0BB-4264-8FDF-5304B4815740}" type="datetime1">
              <a:rPr lang="hu-HU" smtClean="0"/>
              <a:t>2022. 02. 14.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B7054A7B-0E0A-4EB8-8B37-203E52C90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Készítette: KJ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4515736-F92E-4B8A-A59B-0679A4B43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1844-C4EC-4FE9-95D2-5CB32DB67C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4957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D835D59-F267-4D2C-8C85-83CB65995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B1F184B-37EF-423F-8EF0-87C79C515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25226EAC-607E-4716-ADE8-8681D5B5C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25D9AA4A-D9DA-4D57-A7FC-6198CAA833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8484162D-2F7D-4430-9587-2576A810C4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C748BE4C-4AC4-43ED-8E91-B345F9248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2ADCC-D896-4088-8CCA-329AFF38A4E8}" type="datetime1">
              <a:rPr lang="hu-HU" smtClean="0"/>
              <a:t>2022. 02. 14.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52C54AF3-2D51-410F-8282-4B5CF8627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Készítette: KJ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94B6AADB-C3FB-404F-9404-FDFA5E966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1844-C4EC-4FE9-95D2-5CB32DB67C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28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F95D31E-DB43-468D-8E95-FE478EB4E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0077C9AD-BEA6-4545-AF40-4016BED20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B278-B826-40EF-A6E7-14728EEECD39}" type="datetime1">
              <a:rPr lang="hu-HU" smtClean="0"/>
              <a:t>2022. 02. 14.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014288BE-B07A-4D60-8D32-7CEA6CC91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Készítette: KJ</a:t>
            </a: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1D36B5EA-8DFA-4BAE-9F6F-797AED2F6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1844-C4EC-4FE9-95D2-5CB32DB67C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68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E53C5970-E3D1-4D52-97E7-E3F21F62F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45C14-3312-4F88-99A9-CA9511B99E87}" type="datetime1">
              <a:rPr lang="hu-HU" smtClean="0"/>
              <a:t>2022. 02. 14.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FC82E263-A5D0-4D0A-BA0D-82B3F77A8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Készítette: KJ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1EAC7FD-98D0-4ED7-85F0-D577EA1F4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1844-C4EC-4FE9-95D2-5CB32DB67C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3240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DF977F7-35AA-4DCD-8947-B585E6706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284A7CC-FAE5-4BA6-9BB0-88EA3196C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883DDAC7-6F4C-45D9-A666-95282CF46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73AF208-37F6-4F69-A451-EC00A1891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239F0-2F56-41D1-8A64-25B1AF396B14}" type="datetime1">
              <a:rPr lang="hu-HU" smtClean="0"/>
              <a:t>2022. 02. 14.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32EB397-5668-4528-9CDD-0FD0DACFE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Készítette: KJ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3E5F95E-86EB-46B2-8F12-1FF96D32A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1844-C4EC-4FE9-95D2-5CB32DB67C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2633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875EE59-3523-48D4-AD0D-92DBC09E0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DBFF42C1-5C18-4A7B-B373-CF037BAE1C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46D0B-EF8B-4B9F-B9A2-10A30A510D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168460EC-F6B6-443E-9452-A3C061ED4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1D8F-7C54-49E4-B260-9176C4E65146}" type="datetime1">
              <a:rPr lang="hu-HU" smtClean="0"/>
              <a:t>2022. 02. 14.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E107400-58CC-4DFC-8989-0E43E5C41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Készítette: KJ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8EA456E9-BEBD-4EB7-BFC7-29FE52B77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1844-C4EC-4FE9-95D2-5CB32DB67C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9307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42D2BDD6-3D95-486B-BAE1-2B65D53B1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BDAA468-07DD-480D-9480-5B0758638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E6F1C1F-92FE-4CBB-9681-E4C2F246F5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197ED-0CF6-4A15-B201-791BC03C8C49}" type="datetime1">
              <a:rPr lang="hu-HU" smtClean="0"/>
              <a:t>2022. 02. 14.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9F9972E-32D0-4013-9DB7-BF586106EB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/>
              <a:t>Készítette: KJ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907A627-5C77-43B1-A29C-6572BF583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41844-C4EC-4FE9-95D2-5CB32DB67C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4782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BD426CE-B34F-466C-ACAE-0B8051A507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Eladások az elmúlt évben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DAFBBC73-A04C-49D0-8CDA-1B38A1C295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Összefoglaló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1B9D1B3-9D11-41D0-8BB6-D18B405A206A}"/>
              </a:ext>
            </a:extLst>
          </p:cNvPr>
          <p:cNvSpPr txBox="1"/>
          <p:nvPr/>
        </p:nvSpPr>
        <p:spPr>
          <a:xfrm>
            <a:off x="466165" y="331694"/>
            <a:ext cx="2689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Piszkozat!</a:t>
            </a:r>
          </a:p>
        </p:txBody>
      </p:sp>
    </p:spTree>
    <p:extLst>
      <p:ext uri="{BB962C8B-B14F-4D97-AF65-F5344CB8AC3E}">
        <p14:creationId xmlns:p14="http://schemas.microsoft.com/office/powerpoint/2010/main" val="3034524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3BE0486-22F9-457E-A149-D92EF044A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Terv és megvalósulás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1F0AD55-288B-4212-A549-AFC9AB36A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Mi volt a cél?</a:t>
            </a:r>
          </a:p>
          <a:p>
            <a:pPr lvl="1"/>
            <a:r>
              <a:rPr lang="hu-HU" dirty="0"/>
              <a:t>Elértük-e a kitűzött célt?</a:t>
            </a:r>
          </a:p>
          <a:p>
            <a:pPr lvl="1"/>
            <a:r>
              <a:rPr lang="hu-HU" dirty="0"/>
              <a:t>Eredmények</a:t>
            </a:r>
          </a:p>
          <a:p>
            <a:r>
              <a:rPr lang="hu-HU" dirty="0"/>
              <a:t>Min kellene változtatni?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2465CC8-F958-496B-9210-7459D5C89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7EC-71D3-4959-87C9-E4ED7BB3B919}" type="datetime1">
              <a:rPr lang="hu-HU" smtClean="0"/>
              <a:t>2022. 02. 14.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39DB470-E480-4729-BD65-6F9F8CE2D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Készítette: KJ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8BB90AB-9050-4477-BED3-5BA61C8BD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1844-C4EC-4FE9-95D2-5CB32DB67C44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8475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6D5E92F-486E-420E-86A8-A8AC0C7C8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Gyártási folyamatok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0BCC243-1AF5-4995-91B7-AA8EBECA08B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/>
              <a:t>Gyártósor</a:t>
            </a:r>
          </a:p>
          <a:p>
            <a:r>
              <a:rPr lang="hu-HU" dirty="0"/>
              <a:t>Gépek</a:t>
            </a:r>
          </a:p>
          <a:p>
            <a:r>
              <a:rPr lang="hu-HU" dirty="0"/>
              <a:t>Szerelés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CE1E3384-526B-4393-BA39-DBDFA8A87E6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/>
              <a:t>Szoftver</a:t>
            </a:r>
          </a:p>
          <a:p>
            <a:r>
              <a:rPr lang="hu-HU" dirty="0"/>
              <a:t>Telepítés</a:t>
            </a:r>
          </a:p>
          <a:p>
            <a:r>
              <a:rPr lang="hu-HU" dirty="0"/>
              <a:t>Használat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1973AE4-428F-4E1D-86B2-7220A952D5AB}"/>
              </a:ext>
            </a:extLst>
          </p:cNvPr>
          <p:cNvSpPr txBox="1"/>
          <p:nvPr/>
        </p:nvSpPr>
        <p:spPr>
          <a:xfrm>
            <a:off x="753035" y="5335338"/>
            <a:ext cx="3648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Dátum: </a:t>
            </a:r>
            <a:fld id="{BBB1F464-592F-4D78-890E-B171C02857C3}" type="datetime1">
              <a:rPr lang="hu-HU" smtClean="0"/>
              <a:t>2022. 02. 14.</a:t>
            </a:fld>
            <a:endParaRPr lang="hu-HU" dirty="0"/>
          </a:p>
          <a:p>
            <a:r>
              <a:rPr lang="hu-HU" dirty="0"/>
              <a:t>Dia száma: </a:t>
            </a:r>
            <a:fld id="{9BA3CCA0-CADE-409D-9AAF-7464FB146CDB}" type="slidenum">
              <a:rPr lang="hu-HU" smtClean="0"/>
              <a:t>3</a:t>
            </a:fld>
            <a:endParaRPr lang="hu-HU" dirty="0"/>
          </a:p>
        </p:txBody>
      </p:sp>
      <p:sp>
        <p:nvSpPr>
          <p:cNvPr id="6" name="Dátum helye 5">
            <a:extLst>
              <a:ext uri="{FF2B5EF4-FFF2-40B4-BE49-F238E27FC236}">
                <a16:creationId xmlns:a16="http://schemas.microsoft.com/office/drawing/2014/main" id="{0FF5DCB1-F8FE-4238-B2F9-E7C6AB642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7DDDF-7D86-4C3E-80B9-4C114BFF45F6}" type="datetime1">
              <a:rPr lang="hu-HU" smtClean="0"/>
              <a:t>2022. 02. 14.</a:t>
            </a:fld>
            <a:endParaRPr lang="hu-HU"/>
          </a:p>
        </p:txBody>
      </p:sp>
      <p:sp>
        <p:nvSpPr>
          <p:cNvPr id="7" name="Élőláb helye 6">
            <a:extLst>
              <a:ext uri="{FF2B5EF4-FFF2-40B4-BE49-F238E27FC236}">
                <a16:creationId xmlns:a16="http://schemas.microsoft.com/office/drawing/2014/main" id="{F8941449-4841-421E-B38F-3D2E64C6E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Készítette: KJ</a:t>
            </a:r>
          </a:p>
        </p:txBody>
      </p:sp>
      <p:sp>
        <p:nvSpPr>
          <p:cNvPr id="8" name="Dia számának helye 7">
            <a:extLst>
              <a:ext uri="{FF2B5EF4-FFF2-40B4-BE49-F238E27FC236}">
                <a16:creationId xmlns:a16="http://schemas.microsoft.com/office/drawing/2014/main" id="{90ABA278-B1D4-431D-9B24-BE011199A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1844-C4EC-4FE9-95D2-5CB32DB67C44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3601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662FF3E-E475-4BBD-961E-3365AA1A3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Gyártási folyamatok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3A91D999-3B58-46DD-B9B0-5120F3208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B278-B826-40EF-A6E7-14728EEECD39}" type="datetime1">
              <a:rPr lang="hu-HU" smtClean="0"/>
              <a:t>2022. 02. 14.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5A68EA4D-4FC6-4F1C-8802-ACA81922E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Készítette: KJ</a:t>
            </a: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33EA08C9-B871-48DD-8F40-1D6E11C2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1844-C4EC-4FE9-95D2-5CB32DB67C44}" type="slidenum">
              <a:rPr lang="hu-HU" smtClean="0"/>
              <a:t>4</a:t>
            </a:fld>
            <a:endParaRPr lang="hu-HU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A7D0FF7-BD5B-4E4D-8433-1ADDC7F49D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622801"/>
              </p:ext>
            </p:extLst>
          </p:nvPr>
        </p:nvGraphicFramePr>
        <p:xfrm>
          <a:off x="322730" y="1398495"/>
          <a:ext cx="11546540" cy="4688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3852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242CB566-7511-49D7-AE20-A5C7D37C1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Hivatkozás, művelet</a:t>
            </a:r>
          </a:p>
        </p:txBody>
      </p:sp>
      <p:sp>
        <p:nvSpPr>
          <p:cNvPr id="2" name="Dátum helye 1">
            <a:extLst>
              <a:ext uri="{FF2B5EF4-FFF2-40B4-BE49-F238E27FC236}">
                <a16:creationId xmlns:a16="http://schemas.microsoft.com/office/drawing/2014/main" id="{946A6490-D525-4814-9CD3-7F6743AB5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45C14-3312-4F88-99A9-CA9511B99E87}" type="datetime1">
              <a:rPr lang="hu-HU" smtClean="0"/>
              <a:t>2022. 02. 14.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634308C4-41D9-4554-A10D-9A088E21F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Készítette: KJ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46CB3963-6B8D-4173-BC69-D8875EBA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1844-C4EC-4FE9-95D2-5CB32DB67C44}" type="slidenum">
              <a:rPr lang="hu-HU" smtClean="0"/>
              <a:t>5</a:t>
            </a:fld>
            <a:endParaRPr lang="hu-HU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8866D2D1-B212-4BD3-8600-6590490BD53D}"/>
              </a:ext>
            </a:extLst>
          </p:cNvPr>
          <p:cNvSpPr txBox="1"/>
          <p:nvPr/>
        </p:nvSpPr>
        <p:spPr>
          <a:xfrm>
            <a:off x="950259" y="1757082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Google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8209B4CD-F3E1-4CCB-8914-6A697AC519AA}"/>
              </a:ext>
            </a:extLst>
          </p:cNvPr>
          <p:cNvSpPr txBox="1"/>
          <p:nvPr/>
        </p:nvSpPr>
        <p:spPr>
          <a:xfrm>
            <a:off x="950259" y="2194174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Adatok - PDF</a:t>
            </a:r>
          </a:p>
        </p:txBody>
      </p:sp>
      <p:pic>
        <p:nvPicPr>
          <p:cNvPr id="9" name="Ábra 8" descr="Internet egyszínű kitöltéssel">
            <a:extLst>
              <a:ext uri="{FF2B5EF4-FFF2-40B4-BE49-F238E27FC236}">
                <a16:creationId xmlns:a16="http://schemas.microsoft.com/office/drawing/2014/main" id="{EE140659-5B06-4B94-B955-9A8550689F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0259" y="3326982"/>
            <a:ext cx="914400" cy="914400"/>
          </a:xfrm>
          <a:prstGeom prst="rect">
            <a:avLst/>
          </a:prstGeom>
        </p:spPr>
      </p:pic>
      <p:pic>
        <p:nvPicPr>
          <p:cNvPr id="11" name="Ábra 10" descr="Gémkapocs egyszínű kitöltéssel">
            <a:extLst>
              <a:ext uri="{FF2B5EF4-FFF2-40B4-BE49-F238E27FC236}">
                <a16:creationId xmlns:a16="http://schemas.microsoft.com/office/drawing/2014/main" id="{51A08420-84AD-4E0E-83EE-945A05A0CC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83223" y="3326982"/>
            <a:ext cx="914400" cy="914400"/>
          </a:xfrm>
          <a:prstGeom prst="rect">
            <a:avLst/>
          </a:prstGeom>
        </p:spPr>
      </p:pic>
      <p:pic>
        <p:nvPicPr>
          <p:cNvPr id="13" name="Ábra 12" descr="Bemutató szervezeti diagrammal körvonalas">
            <a:extLst>
              <a:ext uri="{FF2B5EF4-FFF2-40B4-BE49-F238E27FC236}">
                <a16:creationId xmlns:a16="http://schemas.microsoft.com/office/drawing/2014/main" id="{52613902-BEED-4F2D-BC97-A0F58FC0CD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038600" y="3326982"/>
            <a:ext cx="914400" cy="914400"/>
          </a:xfrm>
          <a:prstGeom prst="rect">
            <a:avLst/>
          </a:prstGeom>
        </p:spPr>
      </p:pic>
      <p:sp>
        <p:nvSpPr>
          <p:cNvPr id="14" name="Szövegdoboz 13">
            <a:extLst>
              <a:ext uri="{FF2B5EF4-FFF2-40B4-BE49-F238E27FC236}">
                <a16:creationId xmlns:a16="http://schemas.microsoft.com/office/drawing/2014/main" id="{A24D1B4E-B550-4B6F-A8F7-6261B0FF72D5}"/>
              </a:ext>
            </a:extLst>
          </p:cNvPr>
          <p:cNvSpPr txBox="1"/>
          <p:nvPr/>
        </p:nvSpPr>
        <p:spPr>
          <a:xfrm>
            <a:off x="950259" y="2625708"/>
            <a:ext cx="2541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Gyártási folyamat - ábra</a:t>
            </a:r>
          </a:p>
        </p:txBody>
      </p:sp>
    </p:spTree>
    <p:extLst>
      <p:ext uri="{BB962C8B-B14F-4D97-AF65-F5344CB8AC3E}">
        <p14:creationId xmlns:p14="http://schemas.microsoft.com/office/powerpoint/2010/main" val="2197321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Szélesvásznú</PresentationFormat>
  <Paragraphs>40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Office-téma</vt:lpstr>
      <vt:lpstr>Eladások az elmúlt évben</vt:lpstr>
      <vt:lpstr>Terv és megvalósulás</vt:lpstr>
      <vt:lpstr>Gyártási folyamatok</vt:lpstr>
      <vt:lpstr>Gyártási folyamatok</vt:lpstr>
      <vt:lpstr>Hivatkozás, művelet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2022-02-14T11:43:06Z</dcterms:created>
  <dcterms:modified xsi:type="dcterms:W3CDTF">2022-02-14T11:43:09Z</dcterms:modified>
</cp:coreProperties>
</file>